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5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2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6C3DD-5426-4B04-B392-A1B7B80660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1A7D-5570-4520-BD34-FF93AEBA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81300" y="284163"/>
            <a:ext cx="9144000" cy="496887"/>
          </a:xfrm>
        </p:spPr>
        <p:txBody>
          <a:bodyPr>
            <a:normAutofit fontScale="90000"/>
          </a:bodyPr>
          <a:lstStyle/>
          <a:p>
            <a:pPr algn="r"/>
            <a:r>
              <a:rPr lang="ar-SA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نبات الديجتالس من عائلة حلق السبع</a:t>
            </a:r>
            <a:endParaRPr lang="en-US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1028700"/>
            <a:ext cx="10001250" cy="4229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صورة 3" descr="Image result for ‫صور نبات الديجيتالس‬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923924"/>
            <a:ext cx="5314950" cy="5114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 descr="Image result for ‫صور نبات الديجيتالس‬‎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3925"/>
            <a:ext cx="4686300" cy="5114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757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133352"/>
            <a:ext cx="10515600" cy="42941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الريحان الحبق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86" y="562769"/>
            <a:ext cx="3727052" cy="559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562769"/>
            <a:ext cx="3735784" cy="559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562769"/>
            <a:ext cx="3657600" cy="5590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4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571499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العرقسوس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23900"/>
            <a:ext cx="3733800" cy="54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23899"/>
            <a:ext cx="3657600" cy="54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3898"/>
            <a:ext cx="3733799" cy="542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5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الزعتر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857250"/>
            <a:ext cx="5495925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57250"/>
            <a:ext cx="5276850" cy="529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9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1" y="647700"/>
            <a:ext cx="5219699" cy="59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47700"/>
            <a:ext cx="5314949" cy="590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32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اليانسون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5257800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43000"/>
            <a:ext cx="5048250" cy="504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82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اليانسون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276350"/>
            <a:ext cx="3581399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76350"/>
            <a:ext cx="3705225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76350"/>
            <a:ext cx="3676650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87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المرمية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4" y="1219200"/>
            <a:ext cx="3667125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9200"/>
            <a:ext cx="360997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3695699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42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الكجرات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104900"/>
            <a:ext cx="3657599" cy="5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04900"/>
            <a:ext cx="3638550" cy="5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04900"/>
            <a:ext cx="3638550" cy="508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78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الحنظل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990600"/>
            <a:ext cx="3638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990600"/>
            <a:ext cx="36575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7664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54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الزيزفون</a:t>
            </a:r>
            <a:endParaRPr lang="en-US" dirty="0"/>
          </a:p>
        </p:txBody>
      </p:sp>
      <p:pic>
        <p:nvPicPr>
          <p:cNvPr id="4" name="عنصر نائب للمحتوى 3" descr="Image result for ‫صور نباتات طبية‬‎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33450"/>
            <a:ext cx="527685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33450"/>
            <a:ext cx="54483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62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بصل العنصل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238250"/>
            <a:ext cx="5524500" cy="49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28725"/>
            <a:ext cx="5486400" cy="49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46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السماق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895350"/>
            <a:ext cx="3600450" cy="52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95349"/>
            <a:ext cx="3695699" cy="52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95349"/>
            <a:ext cx="3638549" cy="523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5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التبغ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1183480"/>
            <a:ext cx="3548062" cy="512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183479"/>
            <a:ext cx="3790951" cy="512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3479"/>
            <a:ext cx="3514725" cy="5122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48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اللافندر او الخزامي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857250"/>
            <a:ext cx="36766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7250"/>
            <a:ext cx="3733799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857250"/>
            <a:ext cx="3638549" cy="560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4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الشيح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028700"/>
            <a:ext cx="3390900" cy="51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028700"/>
            <a:ext cx="3657600" cy="51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700"/>
            <a:ext cx="3695700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713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البيرثرم</a:t>
            </a:r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4" name="عنصر نائب للمحتوى 3" descr="Image result for ‫البيرثرم‬‎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164430"/>
            <a:ext cx="3841750" cy="523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164429"/>
            <a:ext cx="3638550" cy="523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4429"/>
            <a:ext cx="3695699" cy="523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487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الكافور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1352550"/>
            <a:ext cx="3657599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1" y="1352550"/>
            <a:ext cx="35052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52550"/>
            <a:ext cx="36576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3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الداتور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990600"/>
            <a:ext cx="3629025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990600"/>
            <a:ext cx="3657600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90600"/>
            <a:ext cx="3638550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2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الداتورا</a:t>
            </a:r>
            <a:endParaRPr lang="en-US" dirty="0"/>
          </a:p>
        </p:txBody>
      </p:sp>
      <p:pic>
        <p:nvPicPr>
          <p:cNvPr id="5" name="صورة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373186"/>
            <a:ext cx="5429250" cy="49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عنصر نائب للمحتوى 6" descr="Related imag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3186"/>
            <a:ext cx="5353049" cy="4951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5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الشمر او حبة الحلوة او البسباس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52501"/>
            <a:ext cx="5438775" cy="249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52500"/>
            <a:ext cx="5486400" cy="24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3448047"/>
            <a:ext cx="5438775" cy="27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48048"/>
            <a:ext cx="5486400" cy="2724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78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البابونج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23900"/>
            <a:ext cx="55245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23900"/>
            <a:ext cx="5524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20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عشبة الشنان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838200"/>
            <a:ext cx="3619499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838200"/>
            <a:ext cx="36957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38200"/>
            <a:ext cx="3771899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30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133351"/>
            <a:ext cx="10515600" cy="571499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النعناع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04850"/>
            <a:ext cx="3929063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704850"/>
            <a:ext cx="3676650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704850"/>
            <a:ext cx="3644900" cy="546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54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النعناع</a:t>
            </a:r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البري                </a:t>
            </a:r>
            <a:r>
              <a:rPr lang="ar-SA" sz="3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نعناع </a:t>
            </a:r>
            <a:r>
              <a:rPr lang="en-US" sz="310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Mentha</a:t>
            </a:r>
            <a:r>
              <a:rPr lang="en-US" sz="31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arvensis</a:t>
            </a:r>
            <a:r>
              <a:rPr lang="ar-IQ" sz="31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100" dirty="0"/>
              <a:t>النعناع الكوري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990600"/>
            <a:ext cx="3881437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Mentha arvens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990600"/>
            <a:ext cx="3657599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90600"/>
            <a:ext cx="365759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90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381000"/>
          </a:xfrm>
        </p:spPr>
        <p:txBody>
          <a:bodyPr>
            <a:normAutofit fontScale="90000"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الكزبرة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914400"/>
            <a:ext cx="3657600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Image result for ‫صور نبات الديجيتالس‬‎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914400"/>
            <a:ext cx="3638551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914400"/>
            <a:ext cx="3714751" cy="529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12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457199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عشبة الراوند</a:t>
            </a:r>
            <a:endParaRPr lang="en-US" dirty="0"/>
          </a:p>
        </p:txBody>
      </p:sp>
      <p:pic>
        <p:nvPicPr>
          <p:cNvPr id="4" name="عنصر نائب للمحتوى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04850"/>
            <a:ext cx="3657599" cy="546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04850"/>
            <a:ext cx="3657600" cy="546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04849"/>
            <a:ext cx="3657599" cy="5467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8096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48</Words>
  <Application>Microsoft Office PowerPoint</Application>
  <PresentationFormat>ملء الشاشة</PresentationFormat>
  <Paragraphs>26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نسق Office</vt:lpstr>
      <vt:lpstr>نبات الديجتالس من عائلة حلق السبع</vt:lpstr>
      <vt:lpstr>بصل العنصل</vt:lpstr>
      <vt:lpstr>الشمر او حبة الحلوة او البسباس</vt:lpstr>
      <vt:lpstr>البابونج </vt:lpstr>
      <vt:lpstr>عشبة الشنان</vt:lpstr>
      <vt:lpstr>النعناع</vt:lpstr>
      <vt:lpstr>النعناع البري                نعناع Mentha arvensis        النعناع الكوري</vt:lpstr>
      <vt:lpstr>الكزبرة </vt:lpstr>
      <vt:lpstr>عشبة الراوند</vt:lpstr>
      <vt:lpstr>الريحان الحبق</vt:lpstr>
      <vt:lpstr>العرقسوس</vt:lpstr>
      <vt:lpstr>الزعتر</vt:lpstr>
      <vt:lpstr>عرض تقديمي في PowerPoint</vt:lpstr>
      <vt:lpstr>اليانسون</vt:lpstr>
      <vt:lpstr>اليانسون</vt:lpstr>
      <vt:lpstr>المرمية</vt:lpstr>
      <vt:lpstr>الكجرات</vt:lpstr>
      <vt:lpstr>الحنظل</vt:lpstr>
      <vt:lpstr>الزيزفون</vt:lpstr>
      <vt:lpstr>السماق</vt:lpstr>
      <vt:lpstr>التبغ </vt:lpstr>
      <vt:lpstr>اللافندر او الخزامي</vt:lpstr>
      <vt:lpstr>الشيح</vt:lpstr>
      <vt:lpstr>البيرثرم </vt:lpstr>
      <vt:lpstr>الكافور</vt:lpstr>
      <vt:lpstr>الداتور</vt:lpstr>
      <vt:lpstr>الداتورا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نبات الديجتالس من عائلة حلق السبع</dc:title>
  <dc:creator>nooraa adeel</dc:creator>
  <cp:lastModifiedBy>nooraa adeel</cp:lastModifiedBy>
  <cp:revision>9</cp:revision>
  <dcterms:created xsi:type="dcterms:W3CDTF">2019-11-01T17:36:41Z</dcterms:created>
  <dcterms:modified xsi:type="dcterms:W3CDTF">2019-11-01T19:15:00Z</dcterms:modified>
</cp:coreProperties>
</file>